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8" r:id="rId5"/>
    <p:sldMasterId id="2147483660" r:id="rId6"/>
  </p:sldMasterIdLst>
  <p:notesMasterIdLst>
    <p:notesMasterId r:id="rId7"/>
  </p:notesMasterIdLst>
  <p:sldIdLst>
    <p:sldId id="256" r:id="rId8"/>
  </p:sldIdLst>
  <p:sldSz cy="30605400" cx="19805650"/>
  <p:notesSz cx="9926625" cy="14355750"/>
  <p:embeddedFontLst>
    <p:embeddedFont>
      <p:font typeface="Corbel"/>
      <p:regular r:id="rId9"/>
      <p:bold r:id="rId10"/>
      <p:italic r:id="rId11"/>
      <p:boldItalic r:id="rId12"/>
    </p:embeddedFon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7744">
          <p15:clr>
            <a:srgbClr val="000000"/>
          </p15:clr>
        </p15:guide>
        <p15:guide id="2" pos="6737">
          <p15:clr>
            <a:srgbClr val="000000"/>
          </p15:clr>
        </p15:guide>
      </p15:sldGuideLst>
    </p:ext>
    <p:ext uri="{2D200454-40CA-4A62-9FC3-DE9A4176ACB9}">
      <p15:notesGuideLst>
        <p15:guide id="1" orient="horz" pos="15794">
          <p15:clr>
            <a:srgbClr val="000000"/>
          </p15:clr>
        </p15:guide>
        <p15:guide id="2" pos="11112">
          <p15:clr>
            <a:srgbClr val="000000"/>
          </p15:clr>
        </p15:guide>
      </p15:notesGuideLst>
    </p:ext>
    <p:ext uri="GoogleSlidesCustomDataVersion2">
      <go:slidesCustomData xmlns:go="http://customooxmlschemas.google.com/" r:id="rId17" roundtripDataSignature="AMtx7mg0WvI+tRXqnRLpCc3w0E8HDBNE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7744" orient="horz"/>
        <p:guide pos="6737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15794" orient="horz"/>
        <p:guide pos="11112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bel-italic.fntdata"/><Relationship Id="rId10" Type="http://schemas.openxmlformats.org/officeDocument/2006/relationships/font" Target="fonts/Corbel-bold.fntdata"/><Relationship Id="rId13" Type="http://schemas.openxmlformats.org/officeDocument/2006/relationships/font" Target="fonts/CenturyGothic-regular.fntdata"/><Relationship Id="rId12" Type="http://schemas.openxmlformats.org/officeDocument/2006/relationships/font" Target="fonts/Corbel-boldItalic.fntdata"/><Relationship Id="rId1" Type="http://schemas.openxmlformats.org/officeDocument/2006/relationships/theme" Target="theme/theme4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orbel-regular.fntdata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7" Type="http://customschemas.google.com/relationships/presentationmetadata" Target="metadata"/><Relationship Id="rId16" Type="http://schemas.openxmlformats.org/officeDocument/2006/relationships/font" Target="fonts/CenturyGothic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-44450" y="14287"/>
            <a:ext cx="4325937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27925" spcFirstLastPara="1" rIns="279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645150" y="14287"/>
            <a:ext cx="4325937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27925" spcFirstLastPara="1" rIns="279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260725" y="1127125"/>
            <a:ext cx="3406775" cy="5267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1325562" y="6845300"/>
            <a:ext cx="7275512" cy="6389687"/>
          </a:xfrm>
          <a:prstGeom prst="rect">
            <a:avLst/>
          </a:prstGeom>
          <a:noFill/>
          <a:ln>
            <a:noFill/>
          </a:ln>
        </p:spPr>
        <p:txBody>
          <a:bodyPr anchorCtr="0" anchor="t" bIns="67500" lIns="135000" spcFirstLastPara="1" rIns="135000" wrap="square" tIns="675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-44450" y="13677900"/>
            <a:ext cx="4325937" cy="66198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7925" spcFirstLastPara="1" rIns="279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645150" y="13677900"/>
            <a:ext cx="4325937" cy="66198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7925" spcFirstLastPara="1" rIns="27925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None/>
            </a:pPr>
            <a:fld id="{00000000-1234-1234-1234-123412341234}" type="slidenum">
              <a:rPr b="0" i="1" lang="en-US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/>
          <p:nvPr/>
        </p:nvSpPr>
        <p:spPr>
          <a:xfrm>
            <a:off x="5645150" y="13677900"/>
            <a:ext cx="4325937" cy="66198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7925" spcFirstLastPara="1" rIns="27925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None/>
            </a:pPr>
            <a:fld id="{00000000-1234-1234-1234-123412341234}" type="slidenum">
              <a:rPr b="0" i="1" lang="en-US" sz="15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03" name="Google Shape;103;p1:notes"/>
          <p:cNvSpPr/>
          <p:nvPr>
            <p:ph idx="2" type="sldImg"/>
          </p:nvPr>
        </p:nvSpPr>
        <p:spPr>
          <a:xfrm>
            <a:off x="3260725" y="1127125"/>
            <a:ext cx="3406775" cy="52673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4" name="Google Shape;104;p1:notes"/>
          <p:cNvSpPr txBox="1"/>
          <p:nvPr>
            <p:ph idx="1" type="body"/>
          </p:nvPr>
        </p:nvSpPr>
        <p:spPr>
          <a:xfrm>
            <a:off x="1325562" y="6845300"/>
            <a:ext cx="7275512" cy="6389687"/>
          </a:xfrm>
          <a:prstGeom prst="rect">
            <a:avLst/>
          </a:prstGeom>
          <a:noFill/>
          <a:ln>
            <a:noFill/>
          </a:ln>
        </p:spPr>
        <p:txBody>
          <a:bodyPr anchorCtr="0" anchor="t" bIns="67500" lIns="135000" spcFirstLastPara="1" rIns="135000" wrap="square" tIns="675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ctrTitle"/>
          </p:nvPr>
        </p:nvSpPr>
        <p:spPr>
          <a:xfrm>
            <a:off x="1803141" y="3937807"/>
            <a:ext cx="16191118" cy="13058310"/>
          </a:xfrm>
          <a:prstGeom prst="rect">
            <a:avLst/>
          </a:prstGeom>
          <a:noFill/>
          <a:ln>
            <a:noFill/>
          </a:ln>
        </p:spPr>
        <p:txBody>
          <a:bodyPr anchorCtr="0" anchor="b" bIns="30450" lIns="60925" spcFirstLastPara="1" rIns="60925" wrap="square" tIns="3045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3400" cap="none">
                <a:solidFill>
                  <a:schemeClr val="accent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" type="subTitle"/>
          </p:nvPr>
        </p:nvSpPr>
        <p:spPr>
          <a:xfrm>
            <a:off x="2777099" y="17269146"/>
            <a:ext cx="14243206" cy="6195008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lvl="0" algn="ctr">
              <a:lnSpc>
                <a:spcPct val="90000"/>
              </a:lnSpc>
              <a:spcBef>
                <a:spcPts val="2230"/>
              </a:spcBef>
              <a:spcAft>
                <a:spcPts val="0"/>
              </a:spcAft>
              <a:buSzPts val="3200"/>
              <a:buNone/>
              <a:defRPr sz="4000">
                <a:solidFill>
                  <a:schemeClr val="accent1"/>
                </a:solidFill>
              </a:defRPr>
            </a:lvl1pPr>
            <a:lvl2pPr lvl="1" algn="ctr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3200"/>
              <a:buNone/>
              <a:defRPr sz="4000"/>
            </a:lvl2pPr>
            <a:lvl3pPr lvl="2" algn="ctr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3200"/>
              <a:buNone/>
              <a:defRPr sz="4000"/>
            </a:lvl3pPr>
            <a:lvl4pPr lvl="3" algn="ctr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None/>
              <a:defRPr sz="3300"/>
            </a:lvl4pPr>
            <a:lvl5pPr lvl="4" algn="ctr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None/>
              <a:defRPr sz="3300"/>
            </a:lvl5pPr>
            <a:lvl6pPr lvl="5" algn="ctr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None/>
              <a:defRPr sz="3300"/>
            </a:lvl6pPr>
            <a:lvl7pPr lvl="6" algn="ctr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640"/>
              <a:buNone/>
              <a:defRPr sz="3300"/>
            </a:lvl7pPr>
            <a:lvl8pPr lvl="7" algn="ctr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640"/>
              <a:buNone/>
              <a:defRPr sz="3300"/>
            </a:lvl8pPr>
            <a:lvl9pPr lvl="8" algn="ctr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640"/>
              <a:buNone/>
              <a:defRPr sz="3300"/>
            </a:lvl9pPr>
          </a:lstStyle>
          <a:p/>
        </p:txBody>
      </p:sp>
      <p:sp>
        <p:nvSpPr>
          <p:cNvPr id="84" name="Google Shape;84;p13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1797364" y="5237350"/>
            <a:ext cx="16191118" cy="13058310"/>
          </a:xfrm>
          <a:prstGeom prst="rect">
            <a:avLst/>
          </a:prstGeom>
          <a:noFill/>
          <a:ln>
            <a:noFill/>
          </a:ln>
        </p:spPr>
        <p:txBody>
          <a:bodyPr anchorCtr="0" anchor="b" bIns="30450" lIns="60925" spcFirstLastPara="1" rIns="60925" wrap="square" tIns="3045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13400" cap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2777743" y="18540509"/>
            <a:ext cx="14245214" cy="60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3200"/>
              <a:buNone/>
              <a:defRPr sz="4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400"/>
              <a:buNone/>
              <a:defRPr sz="3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sz="27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840"/>
              <a:buNone/>
              <a:defRPr sz="23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840"/>
              <a:buNone/>
              <a:defRPr sz="23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 rot="5400000">
            <a:off x="3989011" y="13585011"/>
            <a:ext cx="24144270" cy="3775452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 rot="5400000">
            <a:off x="-4180820" y="9438203"/>
            <a:ext cx="24144270" cy="12069068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320040" lvl="0" marL="45720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1440"/>
              <a:buChar char="•"/>
              <a:defRPr/>
            </a:lvl1pPr>
            <a:lvl2pPr indent="-32004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440"/>
              <a:buChar char="•"/>
              <a:defRPr/>
            </a:lvl2pPr>
            <a:lvl3pPr indent="-320039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4pPr>
            <a:lvl5pPr indent="-320039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5pPr>
            <a:lvl6pPr indent="-320039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6pPr>
            <a:lvl7pPr indent="-320039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7pPr>
            <a:lvl8pPr indent="-320040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8pPr>
            <a:lvl9pPr indent="-320040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440"/>
              <a:buChar char="•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 rot="5400000">
            <a:off x="863600" y="10174287"/>
            <a:ext cx="18024475" cy="16036925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320040" lvl="0" marL="45720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1440"/>
              <a:buChar char="•"/>
              <a:defRPr/>
            </a:lvl1pPr>
            <a:lvl2pPr indent="-32004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440"/>
              <a:buChar char="•"/>
              <a:defRPr/>
            </a:lvl2pPr>
            <a:lvl3pPr indent="-320039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4pPr>
            <a:lvl5pPr indent="-320039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5pPr>
            <a:lvl6pPr indent="-320039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6pPr>
            <a:lvl7pPr indent="-320039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7pPr>
            <a:lvl8pPr indent="-320040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8pPr>
            <a:lvl9pPr indent="-320040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440"/>
              <a:buChar char="•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1856781" y="4896866"/>
            <a:ext cx="6139752" cy="7753371"/>
          </a:xfrm>
          <a:prstGeom prst="rect">
            <a:avLst/>
          </a:prstGeom>
          <a:noFill/>
          <a:ln>
            <a:noFill/>
          </a:ln>
        </p:spPr>
        <p:txBody>
          <a:bodyPr anchorCtr="0" anchor="b" bIns="30450" lIns="60925" spcFirstLastPara="1" rIns="60925" wrap="square" tIns="3045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sz="67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/>
          <p:nvPr>
            <p:ph idx="2" type="pic"/>
          </p:nvPr>
        </p:nvSpPr>
        <p:spPr>
          <a:xfrm>
            <a:off x="8705276" y="4774445"/>
            <a:ext cx="9222066" cy="2073007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1856781" y="12650237"/>
            <a:ext cx="6139752" cy="12854273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784"/>
              </a:spcBef>
              <a:spcAft>
                <a:spcPts val="0"/>
              </a:spcAft>
              <a:buSzPts val="2240"/>
              <a:buNone/>
              <a:defRPr sz="2800"/>
            </a:lvl1pPr>
            <a:lvl2pPr indent="-22860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6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360"/>
              <a:buNone/>
              <a:defRPr sz="1700"/>
            </a:lvl3pPr>
            <a:lvl4pPr indent="-228600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1856781" y="4896866"/>
            <a:ext cx="6139752" cy="7753371"/>
          </a:xfrm>
          <a:prstGeom prst="rect">
            <a:avLst/>
          </a:prstGeom>
          <a:noFill/>
          <a:ln>
            <a:noFill/>
          </a:ln>
        </p:spPr>
        <p:txBody>
          <a:bodyPr anchorCtr="0" anchor="b" bIns="30450" lIns="60925" spcFirstLastPara="1" rIns="60925" wrap="square" tIns="3045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sz="67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8943981" y="4896866"/>
            <a:ext cx="8988000" cy="20811681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502919" lvl="0" marL="45720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4320"/>
              <a:buChar char="•"/>
              <a:defRPr sz="5400"/>
            </a:lvl1pPr>
            <a:lvl2pPr indent="-46736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3760"/>
              <a:buChar char="•"/>
              <a:defRPr sz="4700"/>
            </a:lvl2pPr>
            <a:lvl3pPr indent="-4318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3200"/>
              <a:buChar char="•"/>
              <a:defRPr sz="4000"/>
            </a:lvl3pPr>
            <a:lvl4pPr indent="-396239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Char char="•"/>
              <a:defRPr sz="3300"/>
            </a:lvl4pPr>
            <a:lvl5pPr indent="-396239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Char char="•"/>
              <a:defRPr sz="3300"/>
            </a:lvl5pPr>
            <a:lvl6pPr indent="-396239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640"/>
              <a:buChar char="•"/>
              <a:defRPr sz="3300"/>
            </a:lvl6pPr>
            <a:lvl7pPr indent="-396239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640"/>
              <a:buChar char="•"/>
              <a:defRPr sz="3300"/>
            </a:lvl7pPr>
            <a:lvl8pPr indent="-396240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640"/>
              <a:buChar char="•"/>
              <a:defRPr sz="3300"/>
            </a:lvl8pPr>
            <a:lvl9pPr indent="-396240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640"/>
              <a:buChar char="•"/>
              <a:defRPr sz="3300"/>
            </a:lvl9pPr>
          </a:lstStyle>
          <a:p/>
        </p:txBody>
      </p:sp>
      <p:sp>
        <p:nvSpPr>
          <p:cNvPr id="42" name="Google Shape;42;p7"/>
          <p:cNvSpPr txBox="1"/>
          <p:nvPr>
            <p:ph idx="2" type="body"/>
          </p:nvPr>
        </p:nvSpPr>
        <p:spPr>
          <a:xfrm>
            <a:off x="1856781" y="12650237"/>
            <a:ext cx="6139752" cy="1305831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784"/>
              </a:spcBef>
              <a:spcAft>
                <a:spcPts val="0"/>
              </a:spcAft>
              <a:buSzPts val="2240"/>
              <a:buNone/>
              <a:defRPr sz="2800"/>
            </a:lvl1pPr>
            <a:lvl2pPr indent="-22860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6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360"/>
              <a:buNone/>
              <a:defRPr sz="1700"/>
            </a:lvl3pPr>
            <a:lvl4pPr indent="-228600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2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2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2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43" name="Google Shape;43;p7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1856781" y="8932208"/>
            <a:ext cx="7724204" cy="346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 sz="4000"/>
            </a:lvl1pPr>
            <a:lvl2pPr indent="-22860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None/>
              <a:defRPr b="1" sz="3300"/>
            </a:lvl2pPr>
            <a:lvl3pPr indent="-2286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None/>
              <a:defRPr b="1" sz="3000"/>
            </a:lvl3pPr>
            <a:lvl4pPr indent="-228600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b="1" sz="2700"/>
            </a:lvl4pPr>
            <a:lvl5pPr indent="-228600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b="1" sz="2700"/>
            </a:lvl5pPr>
            <a:lvl6pPr indent="-228600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b="1" sz="2700"/>
            </a:lvl6pPr>
            <a:lvl7pPr indent="-228600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None/>
              <a:defRPr b="1" sz="2700"/>
            </a:lvl7pPr>
            <a:lvl8pPr indent="-228600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None/>
              <a:defRPr b="1" sz="2700"/>
            </a:lvl8pPr>
            <a:lvl9pPr indent="-228600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None/>
              <a:defRPr b="1" sz="27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1856781" y="12145250"/>
            <a:ext cx="7724204" cy="1509867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416560" lvl="0" marL="45720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2960"/>
              <a:buChar char="•"/>
              <a:defRPr sz="3700"/>
            </a:lvl1pPr>
            <a:lvl2pPr indent="-39624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Char char="•"/>
              <a:defRPr sz="3300"/>
            </a:lvl2pPr>
            <a:lvl3pPr indent="-3810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Char char="•"/>
              <a:defRPr sz="3000"/>
            </a:lvl3pPr>
            <a:lvl4pPr indent="-365760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4pPr>
            <a:lvl5pPr indent="-365760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5pPr>
            <a:lvl6pPr indent="-365760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6pPr>
            <a:lvl7pPr indent="-365760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7pPr>
            <a:lvl8pPr indent="-365759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8pPr>
            <a:lvl9pPr indent="-365759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Char char="•"/>
              <a:defRPr sz="2700"/>
            </a:lvl9pPr>
          </a:lstStyle>
          <a:p/>
        </p:txBody>
      </p:sp>
      <p:sp>
        <p:nvSpPr>
          <p:cNvPr id="55" name="Google Shape;55;p9"/>
          <p:cNvSpPr txBox="1"/>
          <p:nvPr>
            <p:ph idx="3" type="body"/>
          </p:nvPr>
        </p:nvSpPr>
        <p:spPr>
          <a:xfrm>
            <a:off x="10184141" y="8921145"/>
            <a:ext cx="7724204" cy="346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 sz="4000"/>
            </a:lvl1pPr>
            <a:lvl2pPr indent="-22860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None/>
              <a:defRPr b="1" sz="3300"/>
            </a:lvl2pPr>
            <a:lvl3pPr indent="-2286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None/>
              <a:defRPr b="1" sz="3000"/>
            </a:lvl3pPr>
            <a:lvl4pPr indent="-228600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b="1" sz="2700"/>
            </a:lvl4pPr>
            <a:lvl5pPr indent="-228600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b="1" sz="2700"/>
            </a:lvl5pPr>
            <a:lvl6pPr indent="-228600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None/>
              <a:defRPr b="1" sz="2700"/>
            </a:lvl6pPr>
            <a:lvl7pPr indent="-228600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None/>
              <a:defRPr b="1" sz="2700"/>
            </a:lvl7pPr>
            <a:lvl8pPr indent="-228600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None/>
              <a:defRPr b="1" sz="2700"/>
            </a:lvl8pPr>
            <a:lvl9pPr indent="-228600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None/>
              <a:defRPr b="1" sz="2700"/>
            </a:lvl9pPr>
          </a:lstStyle>
          <a:p/>
        </p:txBody>
      </p:sp>
      <p:sp>
        <p:nvSpPr>
          <p:cNvPr id="56" name="Google Shape;56;p9"/>
          <p:cNvSpPr txBox="1"/>
          <p:nvPr>
            <p:ph idx="4" type="body"/>
          </p:nvPr>
        </p:nvSpPr>
        <p:spPr>
          <a:xfrm>
            <a:off x="10184141" y="12135606"/>
            <a:ext cx="7724204" cy="1509867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416560" lvl="0" marL="45720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2960"/>
              <a:buChar char="•"/>
              <a:defRPr sz="3700"/>
            </a:lvl1pPr>
            <a:lvl2pPr indent="-39624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Char char="•"/>
              <a:defRPr sz="3300"/>
            </a:lvl2pPr>
            <a:lvl3pPr indent="-3810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Char char="•"/>
              <a:defRPr sz="3000"/>
            </a:lvl3pPr>
            <a:lvl4pPr indent="-365760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4pPr>
            <a:lvl5pPr indent="-365760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5pPr>
            <a:lvl6pPr indent="-365760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6pPr>
            <a:lvl7pPr indent="-365760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7pPr>
            <a:lvl8pPr indent="-365759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8pPr>
            <a:lvl9pPr indent="-365759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Char char="•"/>
              <a:defRPr sz="2700"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1856781" y="9181619"/>
            <a:ext cx="7724204" cy="17955176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416560" lvl="0" marL="45720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2960"/>
              <a:buChar char="•"/>
              <a:defRPr sz="3700"/>
            </a:lvl1pPr>
            <a:lvl2pPr indent="-39624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Char char="•"/>
              <a:defRPr sz="3300"/>
            </a:lvl2pPr>
            <a:lvl3pPr indent="-3810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Char char="•"/>
              <a:defRPr sz="3000"/>
            </a:lvl3pPr>
            <a:lvl4pPr indent="-365760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4pPr>
            <a:lvl5pPr indent="-365760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5pPr>
            <a:lvl6pPr indent="-365760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6pPr>
            <a:lvl7pPr indent="-365760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7pPr>
            <a:lvl8pPr indent="-365759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8pPr>
            <a:lvl9pPr indent="-365759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Char char="•"/>
              <a:defRPr sz="2700"/>
            </a:lvl9pPr>
          </a:lstStyle>
          <a:p/>
        </p:txBody>
      </p:sp>
      <p:sp>
        <p:nvSpPr>
          <p:cNvPr id="63" name="Google Shape;63;p10"/>
          <p:cNvSpPr txBox="1"/>
          <p:nvPr>
            <p:ph idx="2" type="body"/>
          </p:nvPr>
        </p:nvSpPr>
        <p:spPr>
          <a:xfrm>
            <a:off x="10181605" y="9181624"/>
            <a:ext cx="7724204" cy="17955176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416560" lvl="0" marL="45720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SzPts val="2960"/>
              <a:buChar char="•"/>
              <a:defRPr sz="3700"/>
            </a:lvl1pPr>
            <a:lvl2pPr indent="-39624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2640"/>
              <a:buChar char="•"/>
              <a:defRPr sz="3300"/>
            </a:lvl2pPr>
            <a:lvl3pPr indent="-381000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400"/>
              <a:buChar char="•"/>
              <a:defRPr sz="3000"/>
            </a:lvl3pPr>
            <a:lvl4pPr indent="-365760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4pPr>
            <a:lvl5pPr indent="-365760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5pPr>
            <a:lvl6pPr indent="-365760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2160"/>
              <a:buChar char="•"/>
              <a:defRPr sz="2700"/>
            </a:lvl6pPr>
            <a:lvl7pPr indent="-365760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7pPr>
            <a:lvl8pPr indent="-365759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2160"/>
              <a:buChar char="•"/>
              <a:defRPr sz="2700"/>
            </a:lvl8pPr>
            <a:lvl9pPr indent="-365759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2160"/>
              <a:buChar char="•"/>
              <a:defRPr sz="2700"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1857375" y="9180512"/>
            <a:ext cx="16036925" cy="18024475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452119" lvl="0" marL="457200" algn="l">
              <a:lnSpc>
                <a:spcPct val="90000"/>
              </a:lnSpc>
              <a:spcBef>
                <a:spcPts val="2230"/>
              </a:spcBef>
              <a:spcAft>
                <a:spcPts val="0"/>
              </a:spcAft>
              <a:buSzPts val="3520"/>
              <a:buChar char="•"/>
              <a:defRPr/>
            </a:lvl1pPr>
            <a:lvl2pPr indent="-320040" lvl="1" marL="91440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SzPts val="1440"/>
              <a:buChar char="•"/>
              <a:defRPr/>
            </a:lvl2pPr>
            <a:lvl3pPr indent="-320039" lvl="2" marL="13716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4pPr>
            <a:lvl5pPr indent="-320039" lvl="4" marL="22860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5pPr>
            <a:lvl6pPr indent="-320039" lvl="5" marL="274320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SzPts val="1440"/>
              <a:buChar char="•"/>
              <a:defRPr/>
            </a:lvl6pPr>
            <a:lvl7pPr indent="-320039" lvl="6" marL="32004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7pPr>
            <a:lvl8pPr indent="-320040" lvl="7" marL="365760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SzPts val="1440"/>
              <a:buChar char="•"/>
              <a:defRPr/>
            </a:lvl8pPr>
            <a:lvl9pPr indent="-320040" lvl="8" marL="411480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SzPts val="1440"/>
              <a:buChar char="•"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1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96875" y="815975"/>
            <a:ext cx="19011900" cy="28973462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2"/>
          <p:cNvSpPr txBox="1"/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1857375" y="9180512"/>
            <a:ext cx="16036925" cy="18024475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452119" lvl="0" marL="457200" marR="0" rtl="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Corbel"/>
              <a:buChar char="•"/>
              <a:defRPr b="0" i="0" sz="44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orbel"/>
              <a:buChar char="•"/>
              <a:defRPr b="0" i="0" sz="40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406400" lvl="2" marL="13716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orbel"/>
              <a:buChar char="•"/>
              <a:defRPr b="0" i="0" sz="35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86080" lvl="3" marL="18288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86079" lvl="4" marL="22860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86079" lvl="5" marL="27432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86079" lvl="6" marL="3200400" marR="0" rtl="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86079" lvl="7" marL="3657600" marR="0" rtl="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86079" lvl="8" marL="4114800" marR="0" rtl="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/>
          <p:nvPr/>
        </p:nvSpPr>
        <p:spPr>
          <a:xfrm>
            <a:off x="396875" y="815975"/>
            <a:ext cx="19011900" cy="28973462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75" name="Google Shape;75;p12"/>
          <p:cNvCxnSpPr/>
          <p:nvPr/>
        </p:nvCxnSpPr>
        <p:spPr>
          <a:xfrm>
            <a:off x="3214687" y="16662400"/>
            <a:ext cx="13368337" cy="0"/>
          </a:xfrm>
          <a:prstGeom prst="straightConnector1">
            <a:avLst/>
          </a:prstGeom>
          <a:noFill/>
          <a:ln cap="flat" cmpd="sng" w="10000">
            <a:solidFill>
              <a:schemeClr val="accen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76" name="Google Shape;76;p12"/>
          <p:cNvSpPr txBox="1"/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>
            <a:off x="1857375" y="9180512"/>
            <a:ext cx="16036925" cy="18024475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452119" lvl="0" marL="457200" marR="0" rtl="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Corbel"/>
              <a:buChar char="•"/>
              <a:defRPr b="0" i="0" sz="44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orbel"/>
              <a:buChar char="•"/>
              <a:defRPr b="0" i="0" sz="40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406400" lvl="2" marL="13716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orbel"/>
              <a:buChar char="•"/>
              <a:defRPr b="0" i="0" sz="35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86080" lvl="3" marL="18288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86079" lvl="4" marL="22860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86079" lvl="5" marL="27432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86079" lvl="6" marL="3200400" marR="0" rtl="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86079" lvl="7" marL="3657600" marR="0" rtl="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86079" lvl="8" marL="4114800" marR="0" rtl="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/>
          <p:nvPr/>
        </p:nvSpPr>
        <p:spPr>
          <a:xfrm>
            <a:off x="396875" y="815975"/>
            <a:ext cx="19011900" cy="28973462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7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89" name="Google Shape;89;p14"/>
          <p:cNvCxnSpPr/>
          <p:nvPr/>
        </p:nvCxnSpPr>
        <p:spPr>
          <a:xfrm>
            <a:off x="3217862" y="17941925"/>
            <a:ext cx="13369925" cy="0"/>
          </a:xfrm>
          <a:prstGeom prst="straightConnector1">
            <a:avLst/>
          </a:prstGeom>
          <a:noFill/>
          <a:ln cap="flat" cmpd="sng" w="10000">
            <a:solidFill>
              <a:schemeClr val="accen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90" name="Google Shape;90;p14"/>
          <p:cNvSpPr txBox="1"/>
          <p:nvPr>
            <p:ph type="title"/>
          </p:nvPr>
        </p:nvSpPr>
        <p:spPr>
          <a:xfrm>
            <a:off x="1857375" y="2720975"/>
            <a:ext cx="16041687" cy="6053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9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1857375" y="9180512"/>
            <a:ext cx="16036925" cy="18024475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>
            <a:lvl1pPr indent="-452119" lvl="0" marL="457200" marR="0" rtl="0" algn="l">
              <a:lnSpc>
                <a:spcPct val="90000"/>
              </a:lnSpc>
              <a:spcBef>
                <a:spcPts val="2238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Corbel"/>
              <a:buChar char="•"/>
              <a:defRPr b="0" i="0" sz="44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orbel"/>
              <a:buChar char="•"/>
              <a:defRPr b="0" i="0" sz="40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406400" lvl="2" marL="13716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orbel"/>
              <a:buChar char="•"/>
              <a:defRPr b="0" i="0" sz="35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86080" lvl="3" marL="18288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86079" lvl="4" marL="22860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86079" lvl="5" marL="2743200" marR="0" rtl="0" algn="l">
              <a:lnSpc>
                <a:spcPct val="90000"/>
              </a:lnSpc>
              <a:spcBef>
                <a:spcPts val="663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86079" lvl="6" marL="3200400" marR="0" rtl="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86079" lvl="7" marL="3657600" marR="0" rtl="0" algn="l">
              <a:lnSpc>
                <a:spcPct val="90000"/>
              </a:lnSpc>
              <a:spcBef>
                <a:spcPts val="669"/>
              </a:spcBef>
              <a:spcAft>
                <a:spcPts val="0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86079" lvl="8" marL="4114800" marR="0" rtl="0" algn="l">
              <a:lnSpc>
                <a:spcPct val="90000"/>
              </a:lnSpc>
              <a:spcBef>
                <a:spcPts val="669"/>
              </a:spcBef>
              <a:spcAft>
                <a:spcPts val="669"/>
              </a:spcAft>
              <a:buClr>
                <a:schemeClr val="accent1"/>
              </a:buClr>
              <a:buSzPts val="2480"/>
              <a:buFont typeface="Corbel"/>
              <a:buChar char="•"/>
              <a:defRPr b="0" i="0" sz="31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2" name="Google Shape;92;p14"/>
          <p:cNvSpPr txBox="1"/>
          <p:nvPr>
            <p:ph idx="10" type="dt"/>
          </p:nvPr>
        </p:nvSpPr>
        <p:spPr>
          <a:xfrm>
            <a:off x="1857375" y="27774900"/>
            <a:ext cx="37830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3" name="Google Shape;93;p14"/>
          <p:cNvSpPr txBox="1"/>
          <p:nvPr>
            <p:ph idx="11" type="ftr"/>
          </p:nvPr>
        </p:nvSpPr>
        <p:spPr>
          <a:xfrm>
            <a:off x="6415087" y="27774900"/>
            <a:ext cx="7664450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4" name="Google Shape;94;p14"/>
          <p:cNvSpPr txBox="1"/>
          <p:nvPr>
            <p:ph idx="12" type="sldNum"/>
          </p:nvPr>
        </p:nvSpPr>
        <p:spPr>
          <a:xfrm>
            <a:off x="15155862" y="27774900"/>
            <a:ext cx="2771775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0450" lIns="60925" spcFirstLastPara="1" rIns="60925" wrap="square" tIns="3045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imes New Roman"/>
              <a:buNone/>
              <a:defRPr b="0" i="0" sz="2200" u="non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66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/>
          <p:nvPr/>
        </p:nvSpPr>
        <p:spPr>
          <a:xfrm>
            <a:off x="1987409" y="1707430"/>
            <a:ext cx="16119758" cy="4070983"/>
          </a:xfrm>
          <a:prstGeom prst="rect">
            <a:avLst/>
          </a:prstGeom>
          <a:noFill/>
          <a:ln>
            <a:noFill/>
          </a:ln>
        </p:spPr>
        <p:txBody>
          <a:bodyPr anchorCtr="0" anchor="t" bIns="30775" lIns="61575" spcFirstLastPara="1" rIns="61575" wrap="square" tIns="307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entury Gothic"/>
              <a:buNone/>
            </a:pPr>
            <a:r>
              <a:rPr b="1" i="0" lang="en-US" sz="6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Full Work Title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334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b="1" i="0" lang="en-US" sz="3200" u="none" cap="none" strike="noStrik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Author’ Full Names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b="0" i="0" lang="en-US" sz="3200" u="none" cap="none" strike="noStrik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Affiliation Institution / University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b="0" i="0" lang="en-US" sz="3200" u="none" cap="none" strike="noStrik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corresponding emails and contact information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0000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b="0" i="1" lang="en-US" sz="3200" u="none" cap="none" strike="noStrik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(you may include any images in any of the required sections below and reorganized the distribution as required)</a:t>
            </a:r>
            <a:endParaRPr/>
          </a:p>
        </p:txBody>
      </p:sp>
      <p:sp>
        <p:nvSpPr>
          <p:cNvPr id="107" name="Google Shape;107;p1"/>
          <p:cNvSpPr txBox="1"/>
          <p:nvPr/>
        </p:nvSpPr>
        <p:spPr>
          <a:xfrm>
            <a:off x="757237" y="17535525"/>
            <a:ext cx="8640762" cy="788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775" lIns="61575" spcFirstLastPara="1" rIns="61575" wrap="square" tIns="307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600"/>
              <a:buFont typeface="Century Gothic"/>
              <a:buNone/>
            </a:pPr>
            <a:r>
              <a:rPr b="1" i="0" lang="en-US" sz="3600" u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Materials and Methods</a:t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11631612" y="6157912"/>
            <a:ext cx="7416800" cy="43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0775" lIns="61575" spcFirstLastPara="1" rIns="61575" wrap="square" tIns="307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600"/>
              <a:buFont typeface="Century Gothic"/>
              <a:buNone/>
            </a:pPr>
            <a:r>
              <a:rPr b="1" i="0" lang="en-US" sz="3600" u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Results and Discussion</a:t>
            </a:r>
            <a:endParaRPr/>
          </a:p>
        </p:txBody>
      </p:sp>
      <p:sp>
        <p:nvSpPr>
          <p:cNvPr id="109" name="Google Shape;109;p1"/>
          <p:cNvSpPr txBox="1"/>
          <p:nvPr/>
        </p:nvSpPr>
        <p:spPr>
          <a:xfrm>
            <a:off x="10047287" y="17575212"/>
            <a:ext cx="8856662" cy="696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30775" lIns="61575" spcFirstLastPara="1" rIns="61575" wrap="square" tIns="307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600"/>
              <a:buFont typeface="Century Gothic"/>
              <a:buNone/>
            </a:pPr>
            <a:r>
              <a:rPr b="1" i="0" lang="en-US" sz="3600" u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Conclusions / Next Steps </a:t>
            </a:r>
            <a:endParaRPr/>
          </a:p>
        </p:txBody>
      </p:sp>
      <p:sp>
        <p:nvSpPr>
          <p:cNvPr id="110" name="Google Shape;110;p1"/>
          <p:cNvSpPr txBox="1"/>
          <p:nvPr/>
        </p:nvSpPr>
        <p:spPr>
          <a:xfrm>
            <a:off x="2028825" y="5924550"/>
            <a:ext cx="4806950" cy="788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0775" lIns="61575" spcFirstLastPara="1" rIns="61575" wrap="square" tIns="307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600"/>
              <a:buFont typeface="Century Gothic"/>
              <a:buNone/>
            </a:pPr>
            <a:r>
              <a:rPr b="1" i="0" lang="en-US" sz="3600" u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Introduction</a:t>
            </a:r>
            <a:endParaRPr/>
          </a:p>
        </p:txBody>
      </p:sp>
      <p:sp>
        <p:nvSpPr>
          <p:cNvPr id="111" name="Google Shape;111;p1"/>
          <p:cNvSpPr txBox="1"/>
          <p:nvPr/>
        </p:nvSpPr>
        <p:spPr>
          <a:xfrm>
            <a:off x="757237" y="6950075"/>
            <a:ext cx="9145587" cy="10002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(Write your text and include your images if required, here)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</p:txBody>
      </p:sp>
      <p:sp>
        <p:nvSpPr>
          <p:cNvPr id="112" name="Google Shape;112;p1"/>
          <p:cNvSpPr txBox="1"/>
          <p:nvPr/>
        </p:nvSpPr>
        <p:spPr>
          <a:xfrm>
            <a:off x="614362" y="18543587"/>
            <a:ext cx="9217025" cy="10356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(Write your text and include your images if required, here)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</a:pPr>
            <a:r>
              <a:t/>
            </a:r>
            <a:endParaRPr b="0" i="0" sz="230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10047287" y="7094537"/>
            <a:ext cx="9144000" cy="10002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(Write your text and include your images if required, here)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</p:txBody>
      </p:sp>
      <p:sp>
        <p:nvSpPr>
          <p:cNvPr id="114" name="Google Shape;114;p1"/>
          <p:cNvSpPr txBox="1"/>
          <p:nvPr/>
        </p:nvSpPr>
        <p:spPr>
          <a:xfrm>
            <a:off x="10047287" y="18543587"/>
            <a:ext cx="9144000" cy="10002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(Write your text and include your images if required, here)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entury Gothic"/>
              <a:buNone/>
            </a:pPr>
            <a:r>
              <a:rPr b="0" i="0" lang="en-US" sz="23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……………………………………………………………………………………………………………………………………………………………………………………..………………………………………………………</a:t>
            </a:r>
            <a:endParaRPr/>
          </a:p>
        </p:txBody>
      </p:sp>
      <p:sp>
        <p:nvSpPr>
          <p:cNvPr id="115" name="Google Shape;115;p1"/>
          <p:cNvSpPr txBox="1"/>
          <p:nvPr/>
        </p:nvSpPr>
        <p:spPr>
          <a:xfrm>
            <a:off x="2270125" y="28770262"/>
            <a:ext cx="14833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200"/>
              <a:buFont typeface="Century Gothic"/>
              <a:buNone/>
            </a:pPr>
            <a:r>
              <a:rPr b="1" i="0" lang="en-US" sz="3200" u="none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2022 IEEE Latin American Electron Devices Conference (LAEDC)</a:t>
            </a:r>
            <a:endParaRPr/>
          </a:p>
        </p:txBody>
      </p:sp>
      <p:pic>
        <p:nvPicPr>
          <p:cNvPr id="116" name="Google Shape;11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0262" y="28419425"/>
            <a:ext cx="2119312" cy="11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"/>
          <p:cNvSpPr txBox="1"/>
          <p:nvPr/>
        </p:nvSpPr>
        <p:spPr>
          <a:xfrm>
            <a:off x="0" y="-26987"/>
            <a:ext cx="5799137" cy="1731962"/>
          </a:xfrm>
          <a:prstGeom prst="rect">
            <a:avLst/>
          </a:prstGeom>
          <a:solidFill>
            <a:schemeClr val="accent1"/>
          </a:solidFill>
          <a:ln cap="flat" cmpd="sng" w="19050">
            <a:solidFill>
              <a:srgbClr val="A43B1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orbel"/>
              <a:buNone/>
            </a:pPr>
            <a:r>
              <a:rPr b="0" i="0" lang="en-US" sz="480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Your affiliation Logo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orbel"/>
              <a:buNone/>
            </a:pPr>
            <a:r>
              <a:rPr b="0" i="0" lang="en-US" sz="480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(optional), </a:t>
            </a:r>
            <a:r>
              <a:rPr b="0" i="0" lang="en-US" sz="280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delete this box if not used</a:t>
            </a:r>
            <a:endParaRPr/>
          </a:p>
        </p:txBody>
      </p:sp>
      <p:pic>
        <p:nvPicPr>
          <p:cNvPr id="118" name="Google Shape;11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381412" y="28419425"/>
            <a:ext cx="2593975" cy="1006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"/>
          <p:cNvSpPr/>
          <p:nvPr/>
        </p:nvSpPr>
        <p:spPr>
          <a:xfrm>
            <a:off x="13344550" y="137250"/>
            <a:ext cx="6432300" cy="1190700"/>
          </a:xfrm>
          <a:prstGeom prst="rect">
            <a:avLst/>
          </a:prstGeom>
          <a:solidFill>
            <a:srgbClr val="0000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082537" y="338123"/>
            <a:ext cx="5108714" cy="78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Base">
  <a:themeElements>
    <a:clrScheme name="Base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Base">
  <a:themeElements>
    <a:clrScheme name="Base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Base">
  <a:themeElements>
    <a:clrScheme name="Base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1998-03-23T12:07:48Z</dcterms:created>
  <dc:creator>IWA</dc:creator>
</cp:coreProperties>
</file>